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4660"/>
  </p:normalViewPr>
  <p:slideViewPr>
    <p:cSldViewPr snapToGrid="0" showGuides="1">
      <p:cViewPr varScale="1">
        <p:scale>
          <a:sx n="232" d="100"/>
          <a:sy n="232" d="100"/>
        </p:scale>
        <p:origin x="22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BC159-5625-DD7A-6DB8-F78C08DE1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DA3057-E1CB-2009-8529-D859BB803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C8266-FEA9-DCBD-AFB6-FAE30611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3610EB-8FE1-BD14-4F86-7BB16FF41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2A8A6D-8A54-60C5-257E-C2C80B93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1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1400C9-80ED-765C-25F0-BCDB88554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432F5F-74EF-EDCB-F7D4-DCD01DD6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E0832C-4820-B708-F9B2-A2A6D7910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8DE383-93CD-B041-23A6-0DE8E6244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768D4F-52CA-0DB6-BFEB-7408A05B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740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22AABF3-62DA-4B1D-1171-B55A8E87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9DE2A55-92ED-7C07-08B4-862078DBAD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F10FA0-A52B-A071-64C9-52EBC48B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647764-32EC-B04C-A0BE-FFCDFB99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F09EB8-64A5-E0E8-A14F-B677044E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49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1E6B86-F00D-EF36-3AE4-0117692F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60D78-392C-253F-74FB-17052AB67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C14092-710A-67A1-4F98-7CE08B91D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A6F3D-3D70-C363-12B8-E5DBA970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BB2F6C-B0C5-8C63-6A4D-5C9EB240E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C3937-8259-B00B-9179-321417F6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D58DB-9001-4A8E-4F2A-47E8E9FAA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8B88B9-7E4D-A873-9B6D-9C92B56C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ED28A4-7BEE-2711-B5D4-9B37DACF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45E0D3-CB80-9956-A5E9-A0AF1EC5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5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88B52C-EE94-9446-7F57-70B52498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2BEE0D-4E0E-A12A-4B4D-845C1568C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6560E6F-D4EE-F082-BE67-D83946DFD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25D7F1-C688-EF17-613B-6BAB330DD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25AAD6-0473-441B-E28C-F862E066E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96EA94-357C-AB91-D3C6-641B6AB3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12F238-2ED8-ECE8-37C4-071515C7C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7BE7B82-5DBF-C051-D613-E23CBE0F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C5B1A38-0F13-3739-9037-4D54752FF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DCBD2C3-B8C6-6FE7-9EA8-E5F383D08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8C0FEE-E897-E292-4D99-33F5513A4C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5E67329-8EDD-55BD-73B9-824A9472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F846D2-EF55-3A18-84F0-97E4C843B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786F396-E674-AD57-D3B6-F1268147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91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8523E-3B6B-D4C1-BE4D-26349F5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D6E1550-54D6-4A62-2381-2438DC63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C348F-D829-6F38-556D-F23CA7CB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590285-D77F-72B1-0B59-783552A5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2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AE989E-E154-E633-3082-6A01290C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6779F1-DF5C-98F5-E23F-0E0A4DBB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57530B-1452-7DA5-AF1D-8C7F3799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C305A-09C7-2575-B1B7-FA2206E1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50A78-8953-B0C6-85CA-1E8666E07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A4ADEB6-9602-941F-2A82-23D436368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F66A47-CA5E-17C9-4EE3-D77912073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D64CCA-F32C-5202-6CEF-23586DBBD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0151B36-419A-275F-27AD-2525B40B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21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F6C46F-2E62-4CAE-11A0-A152C76F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B9CC70B-162A-B902-26BB-804884C4DA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207E61-DA89-09BA-0FD7-8F2A9C6E9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41FC57-8DE1-8509-E08B-E0DB1C41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2D85DF-4430-01CF-9F67-4456261A7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0A49B2-F1B8-E375-EBB4-F006D19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71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8840C79-2C94-1BA0-7A09-01C24CC7A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7600FE-4ECF-7B8A-F355-359B5F801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7F2284-5709-D485-EA9A-9D72B9F97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7F1E2-1B21-465F-94F8-02306C6AA88E}" type="datetimeFigureOut">
              <a:rPr lang="en-US" smtClean="0"/>
              <a:t>3/17/2024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AA631B-3051-3BFB-70DC-E8962F20F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3240DA-C8FE-4AA0-95A3-8FB11E1E1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3CAF40-AB47-451E-881B-11F94CE985F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0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38" Type="http://schemas.openxmlformats.org/officeDocument/2006/relationships/image" Target="../media/image137.png"/><Relationship Id="rId154" Type="http://schemas.openxmlformats.org/officeDocument/2006/relationships/image" Target="../media/image153.png"/><Relationship Id="rId159" Type="http://schemas.openxmlformats.org/officeDocument/2006/relationships/image" Target="../media/image158.svg"/><Relationship Id="rId175" Type="http://schemas.openxmlformats.org/officeDocument/2006/relationships/image" Target="../media/image174.svg"/><Relationship Id="rId170" Type="http://schemas.openxmlformats.org/officeDocument/2006/relationships/image" Target="../media/image169.png"/><Relationship Id="rId191" Type="http://schemas.openxmlformats.org/officeDocument/2006/relationships/image" Target="../media/image190.svg"/><Relationship Id="rId16" Type="http://schemas.openxmlformats.org/officeDocument/2006/relationships/image" Target="../media/image15.pn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28" Type="http://schemas.openxmlformats.org/officeDocument/2006/relationships/image" Target="../media/image127.png"/><Relationship Id="rId144" Type="http://schemas.openxmlformats.org/officeDocument/2006/relationships/image" Target="../media/image143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0" Type="http://schemas.openxmlformats.org/officeDocument/2006/relationships/image" Target="../media/image89.pn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65" Type="http://schemas.openxmlformats.org/officeDocument/2006/relationships/image" Target="../media/image164.svg"/><Relationship Id="rId181" Type="http://schemas.openxmlformats.org/officeDocument/2006/relationships/image" Target="../media/image180.svg"/><Relationship Id="rId186" Type="http://schemas.openxmlformats.org/officeDocument/2006/relationships/image" Target="../media/image185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18" Type="http://schemas.openxmlformats.org/officeDocument/2006/relationships/image" Target="../media/image117.png"/><Relationship Id="rId134" Type="http://schemas.openxmlformats.org/officeDocument/2006/relationships/image" Target="../media/image133.png"/><Relationship Id="rId139" Type="http://schemas.openxmlformats.org/officeDocument/2006/relationships/image" Target="../media/image138.svg"/><Relationship Id="rId80" Type="http://schemas.openxmlformats.org/officeDocument/2006/relationships/image" Target="../media/image79.pn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55" Type="http://schemas.openxmlformats.org/officeDocument/2006/relationships/image" Target="../media/image154.svg"/><Relationship Id="rId171" Type="http://schemas.openxmlformats.org/officeDocument/2006/relationships/image" Target="../media/image170.svg"/><Relationship Id="rId176" Type="http://schemas.openxmlformats.org/officeDocument/2006/relationships/image" Target="../media/image175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91" Type="http://schemas.openxmlformats.org/officeDocument/2006/relationships/image" Target="../media/image90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svg"/><Relationship Id="rId161" Type="http://schemas.openxmlformats.org/officeDocument/2006/relationships/image" Target="../media/image160.svg"/><Relationship Id="rId166" Type="http://schemas.openxmlformats.org/officeDocument/2006/relationships/image" Target="../media/image165.png"/><Relationship Id="rId182" Type="http://schemas.openxmlformats.org/officeDocument/2006/relationships/image" Target="../media/image181.png"/><Relationship Id="rId187" Type="http://schemas.openxmlformats.org/officeDocument/2006/relationships/image" Target="../media/image18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81" Type="http://schemas.openxmlformats.org/officeDocument/2006/relationships/image" Target="../media/image80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svg"/><Relationship Id="rId151" Type="http://schemas.openxmlformats.org/officeDocument/2006/relationships/image" Target="../media/image150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172" Type="http://schemas.openxmlformats.org/officeDocument/2006/relationships/image" Target="../media/image171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svg"/><Relationship Id="rId141" Type="http://schemas.openxmlformats.org/officeDocument/2006/relationships/image" Target="../media/image140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188" Type="http://schemas.openxmlformats.org/officeDocument/2006/relationships/image" Target="../media/image187.pn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15" Type="http://schemas.openxmlformats.org/officeDocument/2006/relationships/image" Target="../media/image114.svg"/><Relationship Id="rId131" Type="http://schemas.openxmlformats.org/officeDocument/2006/relationships/image" Target="../media/image130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189" Type="http://schemas.openxmlformats.org/officeDocument/2006/relationships/image" Target="../media/image188.svg"/><Relationship Id="rId3" Type="http://schemas.openxmlformats.org/officeDocument/2006/relationships/image" Target="../media/image2.sv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90" Type="http://schemas.openxmlformats.org/officeDocument/2006/relationships/image" Target="../media/image189.pn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80" Type="http://schemas.openxmlformats.org/officeDocument/2006/relationships/image" Target="../media/image1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47AC75B-AF58-BBC8-F6DC-1AFF63A54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0A56AD9-DF92-7EA0-FBB5-1ACC46406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7F40AA-ED92-708D-CEBF-86587AB32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1B6BA99-55D3-8963-B24E-3E4FEBCB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101CCE-B554-7D4C-F8A7-2DD3962FF9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DFA4CBF-F86D-3354-479A-25AC3D4CBF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E61D96-6EC0-ECDC-22C4-4E22009E96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4019A0BD-D50E-765F-FD58-DF60FF3FC7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9E13AC2-638A-EB63-BF05-A54E6ED435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E6CF30D-DEDE-113D-93E6-420E547170A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E2BD207-5535-FA40-14F7-5FAC27C5A9A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ECDE7EC-587E-FD32-10BB-5E71CDFF52F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53FC8C5-721B-694F-0634-67A23A4BBC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E10F758B-E24A-445F-4C78-4C948BE689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6D5F08EE-28B2-D4F8-2680-7EB039665C8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2BE55CF-B1FC-F511-3B4E-9F41DB9A4BC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619A54C-3945-9CF4-7C4B-E0D7D5D4274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545B543-24B5-2050-F0DF-80D00B3D7B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97D1F163-31F9-1BA2-CDF9-0E6FC7CCAF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6EAC5C3A-C167-B059-A100-5AF004FBB69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5B00D1EC-7778-5FBB-60E9-BF1E605AE40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28A23D67-3077-08DD-EF10-937166FB1EE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019D698-3A71-2488-64C4-415FE4679F6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F1A26A9-A626-0CB6-1218-2F1A38EE41C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C4BB8D81-A49A-E182-E064-09A05C594D0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F4330C1A-54F6-64CF-B623-06060F5A1A6B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BCC876D2-209A-D7ED-B3F1-EE4B468F00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E5D166DF-EEC5-5B17-901F-0A147BF7D43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DD48D2DB-DEF3-79DF-250A-7D1CCC462B9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EC568EF0-A8F3-782D-B1D5-1B13515A7BC8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2A69C40C-96E3-1207-C9E6-7AFAF3AEC6B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2CF998E0-B5E7-2156-1B7A-F0B61B487B0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72497614-E0D4-EE52-CDA0-568B29B61F1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D582F594-7557-8318-9620-C3686FB16C0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589221A1-BC59-13F8-2E06-40E01F2696B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F0325B42-7579-9C0B-E20F-C9E38605F53B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512A25A6-DBAF-91F0-0DE4-EDFD0F5D63B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F337B864-D8FC-1692-CFB3-CCDAAE3469BD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E158FB4F-83E3-B7B6-DF5B-D2AD937C55A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75B80D4C-C0EF-DFFA-4D96-93213510BC4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39354BE8-03B7-935C-11A5-ADCFA00ECD6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3F6ACD38-9503-8579-5658-1AE2CA7D3090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D7CC4797-670C-DF9F-3823-042E9D3CA96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8E108E09-1526-595D-F17C-6C396628A57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55952A6C-A977-4735-3616-E1C77B8A761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A173F41F-CA8C-DA15-1B89-A556C7CCE7F9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B70D8038-38C1-F7C3-371C-D98DFF68C012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73245EDE-3DBE-5648-EDAB-E47A5811A91C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E7952381-1D45-7EC2-7554-010E3E592712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5F05EEDB-ADB0-5D8D-3319-4DA435CD6086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5782E92E-0D88-A2A1-097E-E7F0688B586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3E743E1A-9C29-B4F4-66B7-E67F51066B7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81321D02-DE7A-8BAA-2CA1-A482D2636040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F62769B8-2BDC-0AA5-567B-70E4B265F2D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C191DFEF-D7B9-D213-167F-08B8E27B361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B67F020E-4C02-E89E-7D7D-901981C8194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28E4E8B4-8699-BAA7-393E-01193DE6A7EF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19" name="Grafik 118">
            <a:extLst>
              <a:ext uri="{FF2B5EF4-FFF2-40B4-BE49-F238E27FC236}">
                <a16:creationId xmlns:a16="http://schemas.microsoft.com/office/drawing/2014/main" id="{C069DE1A-F8E9-B04A-3AA3-5613938B12B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0E4C2117-2794-9375-146C-3305572771A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5FFF6E44-C39F-EC93-AAA4-24D8D671986A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9D824976-170C-8BFC-B079-DC509A44D82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AC00019A-C45D-1BA2-D6EF-97DC6AA5CA56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8DA633A8-7F69-8753-1696-1D7DE491032A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C53D3CB6-0169-FEA2-E81E-1A235EAF245D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0B8CD4B6-0D19-BCE6-2A79-01E02CE7D2F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E8CA80F7-54DF-7AE5-1B14-0D316E9F5EFC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FB962D67-5650-DE1C-EA90-9D12296A5044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5C4CB643-A827-AEF4-2C2B-BB75B413F50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ADB65A69-2E8F-C043-1D1F-0FD456241242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43" name="Grafik 142">
            <a:extLst>
              <a:ext uri="{FF2B5EF4-FFF2-40B4-BE49-F238E27FC236}">
                <a16:creationId xmlns:a16="http://schemas.microsoft.com/office/drawing/2014/main" id="{1A7525F0-A8A8-E954-D985-ECA332F496B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B5ABCC3D-F7AB-415C-8175-C4F2436A0279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35EB7A54-1C84-382C-A7BA-0EC0381DBB15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DC3D1633-2EFB-2079-99A2-80586F1A4BAE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65257027-0E9B-06FB-4942-5B462A54CBD3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7FEF24C1-F818-B2FF-771B-F5CB61CC3781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945369C6-0353-C4B0-C3D0-9FE1D442E55C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7" name="Grafik 156">
            <a:extLst>
              <a:ext uri="{FF2B5EF4-FFF2-40B4-BE49-F238E27FC236}">
                <a16:creationId xmlns:a16="http://schemas.microsoft.com/office/drawing/2014/main" id="{977D1D61-33C6-E124-1C1E-BD9500078172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5CC94D8A-754B-5FEC-2D14-53FB2502B421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8D723A01-F6BC-A5F4-B841-133E6690724F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2AC20DE6-9BD6-073B-E91D-932E9161A189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65" name="Grafik 164">
            <a:extLst>
              <a:ext uri="{FF2B5EF4-FFF2-40B4-BE49-F238E27FC236}">
                <a16:creationId xmlns:a16="http://schemas.microsoft.com/office/drawing/2014/main" id="{7B20CC94-700A-25D2-9341-782787C75E42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67" name="Grafik 166">
            <a:extLst>
              <a:ext uri="{FF2B5EF4-FFF2-40B4-BE49-F238E27FC236}">
                <a16:creationId xmlns:a16="http://schemas.microsoft.com/office/drawing/2014/main" id="{089269CF-AE1E-6E74-7DA7-205059E4DFB5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69" name="Grafik 168">
            <a:extLst>
              <a:ext uri="{FF2B5EF4-FFF2-40B4-BE49-F238E27FC236}">
                <a16:creationId xmlns:a16="http://schemas.microsoft.com/office/drawing/2014/main" id="{9BD0C5BD-C7A3-4FB0-7DB5-86B668B87026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1" name="Grafik 170">
            <a:extLst>
              <a:ext uri="{FF2B5EF4-FFF2-40B4-BE49-F238E27FC236}">
                <a16:creationId xmlns:a16="http://schemas.microsoft.com/office/drawing/2014/main" id="{A9AADE54-BC4E-2635-4081-D2821C4A02E3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3" name="Grafik 172">
            <a:extLst>
              <a:ext uri="{FF2B5EF4-FFF2-40B4-BE49-F238E27FC236}">
                <a16:creationId xmlns:a16="http://schemas.microsoft.com/office/drawing/2014/main" id="{6D6AB541-D555-B60A-1B67-6B13CC47A5AB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5" name="Grafik 174">
            <a:extLst>
              <a:ext uri="{FF2B5EF4-FFF2-40B4-BE49-F238E27FC236}">
                <a16:creationId xmlns:a16="http://schemas.microsoft.com/office/drawing/2014/main" id="{A4C36EEC-2FC3-750F-4C74-E64E794F306C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8F1A6A45-991D-8C93-04F0-935578693C68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79" name="Grafik 178">
            <a:extLst>
              <a:ext uri="{FF2B5EF4-FFF2-40B4-BE49-F238E27FC236}">
                <a16:creationId xmlns:a16="http://schemas.microsoft.com/office/drawing/2014/main" id="{275BBDF0-6258-9AE6-9E84-4BA356DA41B2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81" name="Grafik 180">
            <a:extLst>
              <a:ext uri="{FF2B5EF4-FFF2-40B4-BE49-F238E27FC236}">
                <a16:creationId xmlns:a16="http://schemas.microsoft.com/office/drawing/2014/main" id="{87F54296-E720-AF75-934F-2766D6CF43FC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83" name="Grafik 182">
            <a:extLst>
              <a:ext uri="{FF2B5EF4-FFF2-40B4-BE49-F238E27FC236}">
                <a16:creationId xmlns:a16="http://schemas.microsoft.com/office/drawing/2014/main" id="{0A635A02-3F04-F789-48C8-77F429061440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37E046C3-747A-A6C7-01EB-C6FD8BCB7776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87" name="Grafik 186">
            <a:extLst>
              <a:ext uri="{FF2B5EF4-FFF2-40B4-BE49-F238E27FC236}">
                <a16:creationId xmlns:a16="http://schemas.microsoft.com/office/drawing/2014/main" id="{AC019776-7E6F-122D-FB8E-A1A3E7856940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89" name="Grafik 188">
            <a:extLst>
              <a:ext uri="{FF2B5EF4-FFF2-40B4-BE49-F238E27FC236}">
                <a16:creationId xmlns:a16="http://schemas.microsoft.com/office/drawing/2014/main" id="{250D0E06-F658-0AF0-8DA8-AD0DD61DA7C1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91" name="Grafik 190">
            <a:extLst>
              <a:ext uri="{FF2B5EF4-FFF2-40B4-BE49-F238E27FC236}">
                <a16:creationId xmlns:a16="http://schemas.microsoft.com/office/drawing/2014/main" id="{0A13270E-5846-D4DD-FDA7-0527EF2EA8F0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  <p:pic>
        <p:nvPicPr>
          <p:cNvPr id="193" name="Grafik 192">
            <a:extLst>
              <a:ext uri="{FF2B5EF4-FFF2-40B4-BE49-F238E27FC236}">
                <a16:creationId xmlns:a16="http://schemas.microsoft.com/office/drawing/2014/main" id="{5C6B3BBA-AB21-A431-428B-5B351BA6167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805113" y="0"/>
            <a:ext cx="10581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2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7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2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7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2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7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25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7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25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7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125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7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2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7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325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37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25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475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2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750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625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650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6750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0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72500"/>
                            </p:stCondLst>
                            <p:childTnLst>
                              <p:par>
                                <p:cTn id="21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7500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7750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2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8250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8500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7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900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925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9500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9750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0000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250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0500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07500"/>
                            </p:stCondLst>
                            <p:childTnLst>
                              <p:par>
                                <p:cTn id="25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21000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1250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1500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175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22000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225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2500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2750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300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32500"/>
                            </p:stCondLst>
                            <p:childTnLst>
                              <p:par>
                                <p:cTn id="28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35000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Norbert Luttenberger</dc:creator>
  <cp:lastModifiedBy>Norbert Luttenberger</cp:lastModifiedBy>
  <cp:revision>1</cp:revision>
  <dcterms:created xsi:type="dcterms:W3CDTF">2024-03-17T14:27:17Z</dcterms:created>
  <dcterms:modified xsi:type="dcterms:W3CDTF">2024-03-17T14:35:15Z</dcterms:modified>
</cp:coreProperties>
</file>